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99" r:id="rId2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C6C4"/>
    <a:srgbClr val="F5E4E3"/>
    <a:srgbClr val="E1DEC9"/>
    <a:srgbClr val="DBD8BF"/>
    <a:srgbClr val="EAE8DA"/>
    <a:srgbClr val="D3CEB1"/>
    <a:srgbClr val="E9E6D7"/>
    <a:srgbClr val="C5D1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42" autoAdjust="0"/>
  </p:normalViewPr>
  <p:slideViewPr>
    <p:cSldViewPr>
      <p:cViewPr>
        <p:scale>
          <a:sx n="80" d="100"/>
          <a:sy n="80" d="100"/>
        </p:scale>
        <p:origin x="-15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3C3AB-3BB8-4933-8061-820AA8F01DC8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6B0DF-9E5A-498F-B264-AA9815B6F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39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9E39D5CB-295C-451A-A5D4-943D95891907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FA5C4D03-D89B-48B4-938E-BDC443BFC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50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C4D03-D89B-48B4-938E-BDC443BFC4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3E93-12A2-4D9B-9C57-A3A2DBF4E335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ECB-E5D1-4E00-96FE-DA7215665850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2B0C-6989-401A-8C1B-65D2C8E2F535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F714-5541-417F-BDC0-BF99884E4114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DA9E-770D-46EE-A6DB-CC8636030A09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5D6E73-0690-4AB4-8913-976F3C3C4A40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B5E9-42D7-4D76-9B78-31AE0FBD33E6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9C6C-F83D-41D1-BFA2-F35D5637F76F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B27-29F2-41D6-9AE8-806BC4174D12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95E8-17F8-4262-BB24-7DEC1445CC65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DF2E90-4C21-4C44-858D-9B485839902E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667F78-0C48-4243-B439-A6221D019FF4}" type="datetime1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04800"/>
            <a:ext cx="7983690" cy="990600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500" dirty="0" smtClean="0">
                <a:solidFill>
                  <a:schemeClr val="tx2"/>
                </a:solidFill>
              </a:rPr>
              <a:t/>
            </a:r>
            <a:br>
              <a:rPr lang="ru-RU" sz="2500" dirty="0" smtClean="0">
                <a:solidFill>
                  <a:schemeClr val="tx2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chemeClr val="tx2"/>
                </a:solidFill>
              </a:rPr>
              <a:t/>
            </a:r>
            <a:br>
              <a:rPr lang="ru-RU" sz="2200" dirty="0" smtClean="0">
                <a:solidFill>
                  <a:schemeClr val="tx2"/>
                </a:solidFill>
              </a:rPr>
            </a:br>
            <a:endParaRPr lang="ru-RU" sz="2200" b="1" dirty="0">
              <a:solidFill>
                <a:schemeClr val="tx2"/>
              </a:solidFill>
            </a:endParaRPr>
          </a:p>
        </p:txBody>
      </p:sp>
      <p:pic>
        <p:nvPicPr>
          <p:cNvPr id="6" name="Picture 4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8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52400" y="1447800"/>
            <a:ext cx="8839200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ru-RU" sz="1600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00" y="4191001"/>
            <a:ext cx="45720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324600"/>
            <a:ext cx="8839200" cy="381000"/>
          </a:xfrm>
          <a:prstGeom prst="rect">
            <a:avLst/>
          </a:prstGeom>
          <a:solidFill>
            <a:srgbClr val="C5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12017" y="1500174"/>
            <a:ext cx="513198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Дата заключения соглашения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– 15.03.2022 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Срок действия соглашения –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12 лет;</a:t>
            </a:r>
          </a:p>
          <a:p>
            <a:pPr>
              <a:buFont typeface="Wingdings" pitchFamily="2" charset="2"/>
              <a:buChar char="§"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Планируемый объем инвестиций  -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46,515 млн.руб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714488"/>
            <a:ext cx="4187456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Основные параметры соглашения</a:t>
            </a: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i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2786058"/>
            <a:ext cx="550072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Общая площадь комплекса ориентировочно 3000 кв.м.;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Площадь объекта капитального строительства 1500 кв.м.;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Предусмотрено не менее 2 круглогодичных теннисных корта, 1 летний теннисный корт,  массажный кабинет, взрослые детские раздевалки  и  др.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Благоустройство территории площадью 1000 кв.м.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Предоставление публичному партнеру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безвозмездной основе в пользование объекта соглашения для проведения тренировочного процесса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менее 1440 часов в год.</a:t>
            </a: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</a:rPr>
              <a:t> 	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000496" y="1500174"/>
            <a:ext cx="5000660" cy="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8" idx="1"/>
          </p:cNvCxnSpPr>
          <p:nvPr/>
        </p:nvCxnSpPr>
        <p:spPr>
          <a:xfrm rot="10800000" flipH="1" flipV="1">
            <a:off x="4012016" y="2400420"/>
            <a:ext cx="4989139" cy="30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>
          <a:blip r:embed="rId5" cstate="print"/>
          <a:srcRect l="18811" t="20302" r="32098" b="29698"/>
          <a:stretch>
            <a:fillRect/>
          </a:stretch>
        </p:blipFill>
        <p:spPr bwMode="auto">
          <a:xfrm>
            <a:off x="4286248" y="5143512"/>
            <a:ext cx="2928958" cy="15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/>
          <a:srcRect l="24585" t="9577" r="23601" b="17372"/>
          <a:stretch>
            <a:fillRect/>
          </a:stretch>
        </p:blipFill>
        <p:spPr bwMode="auto">
          <a:xfrm>
            <a:off x="5715008" y="2571744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000100" y="285728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Создание и эксплуатация спортивного комплекса 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по ул. </a:t>
            </a:r>
            <a:r>
              <a:rPr lang="ru-RU" sz="2000" i="1" dirty="0" err="1" smtClean="0">
                <a:solidFill>
                  <a:srgbClr val="C00000"/>
                </a:solidFill>
              </a:rPr>
              <a:t>Подлесная</a:t>
            </a:r>
            <a:r>
              <a:rPr lang="ru-RU" sz="2000" i="1" dirty="0" smtClean="0">
                <a:solidFill>
                  <a:srgbClr val="C00000"/>
                </a:solidFill>
              </a:rPr>
              <a:t>, 41 в Дзержинском районе города Перми </a:t>
            </a:r>
            <a:endParaRPr lang="ru-RU" sz="2000" dirty="0"/>
          </a:p>
        </p:txBody>
      </p:sp>
      <p:cxnSp>
        <p:nvCxnSpPr>
          <p:cNvPr id="35" name="Прямая соединительная линия 34"/>
          <p:cNvCxnSpPr>
            <a:endCxn id="18" idx="1"/>
          </p:cNvCxnSpPr>
          <p:nvPr/>
        </p:nvCxnSpPr>
        <p:spPr>
          <a:xfrm rot="16200000" flipH="1">
            <a:off x="3556133" y="1944536"/>
            <a:ext cx="900247" cy="11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39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27914</TotalTime>
  <Words>102</Words>
  <Application>Microsoft Office PowerPoint</Application>
  <PresentationFormat>Экран (4:3)</PresentationFormat>
  <Paragraphs>25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Официальная</vt:lpstr>
      <vt:lpstr>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проектов муниципально-частного партнерства в городе Перми</dc:title>
  <dc:creator>Тюфякина Олеся Игоревна</dc:creator>
  <cp:lastModifiedBy>ivanova-tn</cp:lastModifiedBy>
  <cp:revision>1275</cp:revision>
  <dcterms:created xsi:type="dcterms:W3CDTF">2019-02-25T12:16:16Z</dcterms:created>
  <dcterms:modified xsi:type="dcterms:W3CDTF">2023-04-12T06:50:43Z</dcterms:modified>
</cp:coreProperties>
</file>